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0093"/>
    <a:srgbClr val="33CC33"/>
    <a:srgbClr val="FFF085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41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2BFDE5C-91EC-421E-8B62-1D555473B054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7F460D1D-BF5B-4DBC-83A9-1FF8C76C82EF}">
      <dgm:prSet phldrT="[Текст]"/>
      <dgm:spPr/>
      <dgm:t>
        <a:bodyPr/>
        <a:lstStyle/>
        <a:p>
          <a:r>
            <a:rPr lang="en-US" dirty="0" smtClean="0"/>
            <a:t>Countable nouns</a:t>
          </a:r>
          <a:endParaRPr lang="uk-UA" dirty="0"/>
        </a:p>
      </dgm:t>
    </dgm:pt>
    <dgm:pt modelId="{10B5C8EA-02BA-4D54-959E-32643E168A41}" type="parTrans" cxnId="{D9FC0B13-1159-4BA2-8D84-CAF8276B88EE}">
      <dgm:prSet/>
      <dgm:spPr/>
      <dgm:t>
        <a:bodyPr/>
        <a:lstStyle/>
        <a:p>
          <a:endParaRPr lang="uk-UA"/>
        </a:p>
      </dgm:t>
    </dgm:pt>
    <dgm:pt modelId="{0CE428C7-8901-4B7B-98D9-E8685B09943D}" type="sibTrans" cxnId="{D9FC0B13-1159-4BA2-8D84-CAF8276B88EE}">
      <dgm:prSet/>
      <dgm:spPr/>
      <dgm:t>
        <a:bodyPr/>
        <a:lstStyle/>
        <a:p>
          <a:endParaRPr lang="uk-UA"/>
        </a:p>
      </dgm:t>
    </dgm:pt>
    <dgm:pt modelId="{84479E9C-0206-4F9C-BAE4-4A576E643397}">
      <dgm:prSet phldrT="[Текст]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smtClean="0"/>
            <a:t>Which we can count</a:t>
          </a:r>
          <a:endParaRPr lang="uk-UA" dirty="0"/>
        </a:p>
      </dgm:t>
    </dgm:pt>
    <dgm:pt modelId="{3AB9441A-D99B-478B-9C47-DC69FF5CB753}" type="parTrans" cxnId="{CB97C2D4-31F8-4B4A-BEDD-6535D93D8DE5}">
      <dgm:prSet/>
      <dgm:spPr/>
      <dgm:t>
        <a:bodyPr/>
        <a:lstStyle/>
        <a:p>
          <a:endParaRPr lang="uk-UA"/>
        </a:p>
      </dgm:t>
    </dgm:pt>
    <dgm:pt modelId="{DA0DFF57-DEC1-49D8-861C-41B30B020D97}" type="sibTrans" cxnId="{CB97C2D4-31F8-4B4A-BEDD-6535D93D8DE5}">
      <dgm:prSet/>
      <dgm:spPr/>
      <dgm:t>
        <a:bodyPr/>
        <a:lstStyle/>
        <a:p>
          <a:endParaRPr lang="uk-UA"/>
        </a:p>
      </dgm:t>
    </dgm:pt>
    <dgm:pt modelId="{536FDE2E-9F5B-4005-B26E-7DB86D3E3E13}">
      <dgm:prSet phldrT="[Текст]"/>
      <dgm:spPr/>
      <dgm:t>
        <a:bodyPr/>
        <a:lstStyle/>
        <a:p>
          <a:r>
            <a:rPr lang="en-US" dirty="0" smtClean="0"/>
            <a:t>Uncountable  nouns</a:t>
          </a:r>
          <a:endParaRPr lang="uk-UA" dirty="0"/>
        </a:p>
      </dgm:t>
    </dgm:pt>
    <dgm:pt modelId="{7CFE6254-B583-4916-B757-D162C1DBDD06}" type="parTrans" cxnId="{4C6338BB-6DBF-49BC-AF46-BC7D2A2A8A13}">
      <dgm:prSet/>
      <dgm:spPr/>
      <dgm:t>
        <a:bodyPr/>
        <a:lstStyle/>
        <a:p>
          <a:endParaRPr lang="uk-UA"/>
        </a:p>
      </dgm:t>
    </dgm:pt>
    <dgm:pt modelId="{76BD085C-551B-4DE0-80C2-4402D39543B3}" type="sibTrans" cxnId="{4C6338BB-6DBF-49BC-AF46-BC7D2A2A8A13}">
      <dgm:prSet/>
      <dgm:spPr/>
      <dgm:t>
        <a:bodyPr/>
        <a:lstStyle/>
        <a:p>
          <a:endParaRPr lang="uk-UA"/>
        </a:p>
      </dgm:t>
    </dgm:pt>
    <dgm:pt modelId="{CC9A0ED9-BB88-423C-B13D-4E65C7D008C0}">
      <dgm:prSet phldrT="[Текст]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smtClean="0"/>
            <a:t>Which we can’t count</a:t>
          </a:r>
          <a:endParaRPr lang="uk-UA" dirty="0"/>
        </a:p>
      </dgm:t>
    </dgm:pt>
    <dgm:pt modelId="{59597A97-299D-42FC-B758-1C82E7F25303}" type="parTrans" cxnId="{AD897F65-877B-45DA-96F5-75C2572315EE}">
      <dgm:prSet/>
      <dgm:spPr/>
      <dgm:t>
        <a:bodyPr/>
        <a:lstStyle/>
        <a:p>
          <a:endParaRPr lang="uk-UA"/>
        </a:p>
      </dgm:t>
    </dgm:pt>
    <dgm:pt modelId="{49EFB4E2-1F4E-4F7D-ACDE-F850FF04E1A6}" type="sibTrans" cxnId="{AD897F65-877B-45DA-96F5-75C2572315EE}">
      <dgm:prSet/>
      <dgm:spPr/>
      <dgm:t>
        <a:bodyPr/>
        <a:lstStyle/>
        <a:p>
          <a:endParaRPr lang="uk-UA"/>
        </a:p>
      </dgm:t>
    </dgm:pt>
    <dgm:pt modelId="{5815BDEF-2021-416A-B110-021FBE3D7529}">
      <dgm:prSet phldrT="[Текст]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smtClean="0"/>
            <a:t>Have only one form</a:t>
          </a:r>
          <a:endParaRPr lang="uk-UA" dirty="0"/>
        </a:p>
      </dgm:t>
    </dgm:pt>
    <dgm:pt modelId="{D1E341CE-FDC2-4A24-BF7D-91940C3A9139}" type="parTrans" cxnId="{EBA6A3B9-516D-4F94-8F0E-5DADC7BD66BA}">
      <dgm:prSet/>
      <dgm:spPr/>
      <dgm:t>
        <a:bodyPr/>
        <a:lstStyle/>
        <a:p>
          <a:endParaRPr lang="uk-UA"/>
        </a:p>
      </dgm:t>
    </dgm:pt>
    <dgm:pt modelId="{8A0AA854-E49B-48AE-9B62-0E6E3AFEA783}" type="sibTrans" cxnId="{EBA6A3B9-516D-4F94-8F0E-5DADC7BD66BA}">
      <dgm:prSet/>
      <dgm:spPr/>
      <dgm:t>
        <a:bodyPr/>
        <a:lstStyle/>
        <a:p>
          <a:endParaRPr lang="uk-UA"/>
        </a:p>
      </dgm:t>
    </dgm:pt>
    <dgm:pt modelId="{ECFA7F51-159C-4EA1-9903-20BE548F2A59}">
      <dgm:prSet phldrT="[Текст]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smtClean="0"/>
            <a:t>Can be singular and plural</a:t>
          </a:r>
          <a:endParaRPr lang="uk-UA" dirty="0"/>
        </a:p>
      </dgm:t>
    </dgm:pt>
    <dgm:pt modelId="{B955476A-4E2E-4F9B-8785-B1C7831ED516}" type="sibTrans" cxnId="{A88EEC54-7097-4273-8B8A-BCC2B308B2F2}">
      <dgm:prSet/>
      <dgm:spPr/>
      <dgm:t>
        <a:bodyPr/>
        <a:lstStyle/>
        <a:p>
          <a:endParaRPr lang="uk-UA"/>
        </a:p>
      </dgm:t>
    </dgm:pt>
    <dgm:pt modelId="{4EF678AC-2327-4394-879A-23517365CEE7}" type="parTrans" cxnId="{A88EEC54-7097-4273-8B8A-BCC2B308B2F2}">
      <dgm:prSet/>
      <dgm:spPr/>
      <dgm:t>
        <a:bodyPr/>
        <a:lstStyle/>
        <a:p>
          <a:endParaRPr lang="uk-UA"/>
        </a:p>
      </dgm:t>
    </dgm:pt>
    <dgm:pt modelId="{15F4BF4C-8CE1-4510-9D60-CBA922B186D8}" type="pres">
      <dgm:prSet presAssocID="{F2BFDE5C-91EC-421E-8B62-1D555473B05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64D3BA1A-7929-4104-954A-2D383314CAE0}" type="pres">
      <dgm:prSet presAssocID="{7F460D1D-BF5B-4DBC-83A9-1FF8C76C82EF}" presName="linNode" presStyleCnt="0"/>
      <dgm:spPr/>
    </dgm:pt>
    <dgm:pt modelId="{83E3D8AD-4274-4061-9729-A2BC2AFFCDCE}" type="pres">
      <dgm:prSet presAssocID="{7F460D1D-BF5B-4DBC-83A9-1FF8C76C82EF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260D35FF-B6DF-460E-BF39-ED05D16682C6}" type="pres">
      <dgm:prSet presAssocID="{7F460D1D-BF5B-4DBC-83A9-1FF8C76C82EF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A020BF3-23F4-4FE8-AF69-CE9B76285AE0}" type="pres">
      <dgm:prSet presAssocID="{0CE428C7-8901-4B7B-98D9-E8685B09943D}" presName="sp" presStyleCnt="0"/>
      <dgm:spPr/>
    </dgm:pt>
    <dgm:pt modelId="{F5C7E252-05EF-4379-A9C5-FB6470ED97EC}" type="pres">
      <dgm:prSet presAssocID="{536FDE2E-9F5B-4005-B26E-7DB86D3E3E13}" presName="linNode" presStyleCnt="0"/>
      <dgm:spPr/>
    </dgm:pt>
    <dgm:pt modelId="{640693F7-24FA-41B5-895E-9A9C3A989A39}" type="pres">
      <dgm:prSet presAssocID="{536FDE2E-9F5B-4005-B26E-7DB86D3E3E13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28C02625-2C45-426A-A5AC-ECB11E4497DA}" type="pres">
      <dgm:prSet presAssocID="{536FDE2E-9F5B-4005-B26E-7DB86D3E3E13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EBA6A3B9-516D-4F94-8F0E-5DADC7BD66BA}" srcId="{536FDE2E-9F5B-4005-B26E-7DB86D3E3E13}" destId="{5815BDEF-2021-416A-B110-021FBE3D7529}" srcOrd="1" destOrd="0" parTransId="{D1E341CE-FDC2-4A24-BF7D-91940C3A9139}" sibTransId="{8A0AA854-E49B-48AE-9B62-0E6E3AFEA783}"/>
    <dgm:cxn modelId="{A88EEC54-7097-4273-8B8A-BCC2B308B2F2}" srcId="{7F460D1D-BF5B-4DBC-83A9-1FF8C76C82EF}" destId="{ECFA7F51-159C-4EA1-9903-20BE548F2A59}" srcOrd="1" destOrd="0" parTransId="{4EF678AC-2327-4394-879A-23517365CEE7}" sibTransId="{B955476A-4E2E-4F9B-8785-B1C7831ED516}"/>
    <dgm:cxn modelId="{EDA3FEE8-0F93-4BC9-95A6-8CD11A0E04D9}" type="presOf" srcId="{84479E9C-0206-4F9C-BAE4-4A576E643397}" destId="{260D35FF-B6DF-460E-BF39-ED05D16682C6}" srcOrd="0" destOrd="0" presId="urn:microsoft.com/office/officeart/2005/8/layout/vList5"/>
    <dgm:cxn modelId="{AB3ED7ED-3518-44E6-95AA-17237482B547}" type="presOf" srcId="{CC9A0ED9-BB88-423C-B13D-4E65C7D008C0}" destId="{28C02625-2C45-426A-A5AC-ECB11E4497DA}" srcOrd="0" destOrd="0" presId="urn:microsoft.com/office/officeart/2005/8/layout/vList5"/>
    <dgm:cxn modelId="{4C6338BB-6DBF-49BC-AF46-BC7D2A2A8A13}" srcId="{F2BFDE5C-91EC-421E-8B62-1D555473B054}" destId="{536FDE2E-9F5B-4005-B26E-7DB86D3E3E13}" srcOrd="1" destOrd="0" parTransId="{7CFE6254-B583-4916-B757-D162C1DBDD06}" sibTransId="{76BD085C-551B-4DE0-80C2-4402D39543B3}"/>
    <dgm:cxn modelId="{D8121F84-48EC-4ABD-A5F6-9236E17BFFB6}" type="presOf" srcId="{5815BDEF-2021-416A-B110-021FBE3D7529}" destId="{28C02625-2C45-426A-A5AC-ECB11E4497DA}" srcOrd="0" destOrd="1" presId="urn:microsoft.com/office/officeart/2005/8/layout/vList5"/>
    <dgm:cxn modelId="{4906B8D8-6DB5-441C-BF86-916FC63F28D1}" type="presOf" srcId="{536FDE2E-9F5B-4005-B26E-7DB86D3E3E13}" destId="{640693F7-24FA-41B5-895E-9A9C3A989A39}" srcOrd="0" destOrd="0" presId="urn:microsoft.com/office/officeart/2005/8/layout/vList5"/>
    <dgm:cxn modelId="{D9FC0B13-1159-4BA2-8D84-CAF8276B88EE}" srcId="{F2BFDE5C-91EC-421E-8B62-1D555473B054}" destId="{7F460D1D-BF5B-4DBC-83A9-1FF8C76C82EF}" srcOrd="0" destOrd="0" parTransId="{10B5C8EA-02BA-4D54-959E-32643E168A41}" sibTransId="{0CE428C7-8901-4B7B-98D9-E8685B09943D}"/>
    <dgm:cxn modelId="{AD897F65-877B-45DA-96F5-75C2572315EE}" srcId="{536FDE2E-9F5B-4005-B26E-7DB86D3E3E13}" destId="{CC9A0ED9-BB88-423C-B13D-4E65C7D008C0}" srcOrd="0" destOrd="0" parTransId="{59597A97-299D-42FC-B758-1C82E7F25303}" sibTransId="{49EFB4E2-1F4E-4F7D-ACDE-F850FF04E1A6}"/>
    <dgm:cxn modelId="{CF159C49-3A32-4F49-98E6-63750A8E1359}" type="presOf" srcId="{ECFA7F51-159C-4EA1-9903-20BE548F2A59}" destId="{260D35FF-B6DF-460E-BF39-ED05D16682C6}" srcOrd="0" destOrd="1" presId="urn:microsoft.com/office/officeart/2005/8/layout/vList5"/>
    <dgm:cxn modelId="{8C587EDF-F48D-4107-9DDF-1F6EF852EDB3}" type="presOf" srcId="{F2BFDE5C-91EC-421E-8B62-1D555473B054}" destId="{15F4BF4C-8CE1-4510-9D60-CBA922B186D8}" srcOrd="0" destOrd="0" presId="urn:microsoft.com/office/officeart/2005/8/layout/vList5"/>
    <dgm:cxn modelId="{DA278A6D-0F15-4A2C-BA7C-A6B1BFDF5F1C}" type="presOf" srcId="{7F460D1D-BF5B-4DBC-83A9-1FF8C76C82EF}" destId="{83E3D8AD-4274-4061-9729-A2BC2AFFCDCE}" srcOrd="0" destOrd="0" presId="urn:microsoft.com/office/officeart/2005/8/layout/vList5"/>
    <dgm:cxn modelId="{CB97C2D4-31F8-4B4A-BEDD-6535D93D8DE5}" srcId="{7F460D1D-BF5B-4DBC-83A9-1FF8C76C82EF}" destId="{84479E9C-0206-4F9C-BAE4-4A576E643397}" srcOrd="0" destOrd="0" parTransId="{3AB9441A-D99B-478B-9C47-DC69FF5CB753}" sibTransId="{DA0DFF57-DEC1-49D8-861C-41B30B020D97}"/>
    <dgm:cxn modelId="{10A6611C-825D-4C38-A818-5FD46D4C4064}" type="presParOf" srcId="{15F4BF4C-8CE1-4510-9D60-CBA922B186D8}" destId="{64D3BA1A-7929-4104-954A-2D383314CAE0}" srcOrd="0" destOrd="0" presId="urn:microsoft.com/office/officeart/2005/8/layout/vList5"/>
    <dgm:cxn modelId="{804FCAD1-9324-4F50-A8C9-F05EE23217FD}" type="presParOf" srcId="{64D3BA1A-7929-4104-954A-2D383314CAE0}" destId="{83E3D8AD-4274-4061-9729-A2BC2AFFCDCE}" srcOrd="0" destOrd="0" presId="urn:microsoft.com/office/officeart/2005/8/layout/vList5"/>
    <dgm:cxn modelId="{F6217E92-156F-4BDC-8E25-6463ACD78EC6}" type="presParOf" srcId="{64D3BA1A-7929-4104-954A-2D383314CAE0}" destId="{260D35FF-B6DF-460E-BF39-ED05D16682C6}" srcOrd="1" destOrd="0" presId="urn:microsoft.com/office/officeart/2005/8/layout/vList5"/>
    <dgm:cxn modelId="{5C845CA5-14FA-4775-891C-9A531B0AA22E}" type="presParOf" srcId="{15F4BF4C-8CE1-4510-9D60-CBA922B186D8}" destId="{4A020BF3-23F4-4FE8-AF69-CE9B76285AE0}" srcOrd="1" destOrd="0" presId="urn:microsoft.com/office/officeart/2005/8/layout/vList5"/>
    <dgm:cxn modelId="{A0876B70-2F6B-43C7-A56B-473D5C615C9C}" type="presParOf" srcId="{15F4BF4C-8CE1-4510-9D60-CBA922B186D8}" destId="{F5C7E252-05EF-4379-A9C5-FB6470ED97EC}" srcOrd="2" destOrd="0" presId="urn:microsoft.com/office/officeart/2005/8/layout/vList5"/>
    <dgm:cxn modelId="{59DCC265-988D-43AC-868F-7A5862DE6D24}" type="presParOf" srcId="{F5C7E252-05EF-4379-A9C5-FB6470ED97EC}" destId="{640693F7-24FA-41B5-895E-9A9C3A989A39}" srcOrd="0" destOrd="0" presId="urn:microsoft.com/office/officeart/2005/8/layout/vList5"/>
    <dgm:cxn modelId="{A9A5A5B4-A084-4C25-92C9-7D1D023BB6B0}" type="presParOf" srcId="{F5C7E252-05EF-4379-A9C5-FB6470ED97EC}" destId="{28C02625-2C45-426A-A5AC-ECB11E4497DA}" srcOrd="1" destOrd="0" presId="urn:microsoft.com/office/officeart/2005/8/layout/vList5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79A7D93-CFC5-489E-ABB7-3E1EC43F0B66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EB96FE5C-F043-4566-89DA-165AA45D51C9}">
      <dgm:prSet phldrT="[Текст]"/>
      <dgm:spPr/>
      <dgm:t>
        <a:bodyPr/>
        <a:lstStyle/>
        <a:p>
          <a:r>
            <a:rPr lang="en-US" dirty="0" smtClean="0"/>
            <a:t>Countable nouns</a:t>
          </a:r>
          <a:endParaRPr lang="uk-UA" dirty="0"/>
        </a:p>
      </dgm:t>
    </dgm:pt>
    <dgm:pt modelId="{099B66D3-60C7-4B2C-8EF6-0B284F4155A8}" type="parTrans" cxnId="{9BE35A04-2807-4B20-B8E2-9EDD18F3BD75}">
      <dgm:prSet/>
      <dgm:spPr/>
      <dgm:t>
        <a:bodyPr/>
        <a:lstStyle/>
        <a:p>
          <a:endParaRPr lang="uk-UA"/>
        </a:p>
      </dgm:t>
    </dgm:pt>
    <dgm:pt modelId="{43956B97-5C1D-4E7A-A2E7-DA253AB88121}" type="sibTrans" cxnId="{9BE35A04-2807-4B20-B8E2-9EDD18F3BD75}">
      <dgm:prSet/>
      <dgm:spPr/>
      <dgm:t>
        <a:bodyPr/>
        <a:lstStyle/>
        <a:p>
          <a:endParaRPr lang="uk-UA"/>
        </a:p>
      </dgm:t>
    </dgm:pt>
    <dgm:pt modelId="{34938D20-1166-4F2C-803D-DB705D1E979B}">
      <dgm:prSet phldrT="[Текст]"/>
      <dgm:spPr/>
      <dgm:t>
        <a:bodyPr/>
        <a:lstStyle/>
        <a:p>
          <a:r>
            <a:rPr lang="en-US" dirty="0" smtClean="0"/>
            <a:t>many</a:t>
          </a:r>
          <a:endParaRPr lang="uk-UA" dirty="0"/>
        </a:p>
      </dgm:t>
    </dgm:pt>
    <dgm:pt modelId="{1180B92F-D166-4A6B-AECA-47F9A1A4BFC5}" type="parTrans" cxnId="{9CFB40BC-6F42-4458-955F-3AB19D8C1661}">
      <dgm:prSet/>
      <dgm:spPr/>
      <dgm:t>
        <a:bodyPr/>
        <a:lstStyle/>
        <a:p>
          <a:endParaRPr lang="uk-UA"/>
        </a:p>
      </dgm:t>
    </dgm:pt>
    <dgm:pt modelId="{08B3F10E-6B2C-4FFB-B7E4-A0190EFEC9FE}" type="sibTrans" cxnId="{9CFB40BC-6F42-4458-955F-3AB19D8C1661}">
      <dgm:prSet/>
      <dgm:spPr/>
      <dgm:t>
        <a:bodyPr/>
        <a:lstStyle/>
        <a:p>
          <a:endParaRPr lang="uk-UA"/>
        </a:p>
      </dgm:t>
    </dgm:pt>
    <dgm:pt modelId="{54C06F83-736F-4B81-977B-13D811CAE518}">
      <dgm:prSet phldrT="[Текст]"/>
      <dgm:spPr/>
      <dgm:t>
        <a:bodyPr/>
        <a:lstStyle/>
        <a:p>
          <a:r>
            <a:rPr lang="en-US" dirty="0" smtClean="0"/>
            <a:t>few</a:t>
          </a:r>
          <a:endParaRPr lang="uk-UA" dirty="0"/>
        </a:p>
      </dgm:t>
    </dgm:pt>
    <dgm:pt modelId="{AEDA6333-8121-4A65-A8FB-49B53D56DDCA}" type="parTrans" cxnId="{C8557C9E-D937-4594-A8B1-DD87B7E75F6E}">
      <dgm:prSet/>
      <dgm:spPr/>
      <dgm:t>
        <a:bodyPr/>
        <a:lstStyle/>
        <a:p>
          <a:endParaRPr lang="uk-UA"/>
        </a:p>
      </dgm:t>
    </dgm:pt>
    <dgm:pt modelId="{EE65EF8F-C069-424F-8DC6-D20C150E3C9C}" type="sibTrans" cxnId="{C8557C9E-D937-4594-A8B1-DD87B7E75F6E}">
      <dgm:prSet/>
      <dgm:spPr/>
      <dgm:t>
        <a:bodyPr/>
        <a:lstStyle/>
        <a:p>
          <a:endParaRPr lang="uk-UA"/>
        </a:p>
      </dgm:t>
    </dgm:pt>
    <dgm:pt modelId="{567CD8EB-C666-401F-BB88-94F9CAD595C1}">
      <dgm:prSet phldrT="[Текст]"/>
      <dgm:spPr/>
      <dgm:t>
        <a:bodyPr/>
        <a:lstStyle/>
        <a:p>
          <a:r>
            <a:rPr lang="en-US" dirty="0" smtClean="0"/>
            <a:t>Uncountable  nouns</a:t>
          </a:r>
          <a:endParaRPr lang="uk-UA" dirty="0"/>
        </a:p>
      </dgm:t>
    </dgm:pt>
    <dgm:pt modelId="{7950935D-0F1B-431B-9FA3-2C00541A2837}" type="parTrans" cxnId="{3E43E435-4D26-4457-8A57-31F39FCE4B53}">
      <dgm:prSet/>
      <dgm:spPr/>
      <dgm:t>
        <a:bodyPr/>
        <a:lstStyle/>
        <a:p>
          <a:endParaRPr lang="uk-UA"/>
        </a:p>
      </dgm:t>
    </dgm:pt>
    <dgm:pt modelId="{26B29B56-607E-486D-AC63-DDD5BCC2FA5C}" type="sibTrans" cxnId="{3E43E435-4D26-4457-8A57-31F39FCE4B53}">
      <dgm:prSet/>
      <dgm:spPr/>
      <dgm:t>
        <a:bodyPr/>
        <a:lstStyle/>
        <a:p>
          <a:endParaRPr lang="uk-UA"/>
        </a:p>
      </dgm:t>
    </dgm:pt>
    <dgm:pt modelId="{33658657-557F-46EB-9232-B0315D2CE877}">
      <dgm:prSet phldrT="[Текст]"/>
      <dgm:spPr/>
      <dgm:t>
        <a:bodyPr/>
        <a:lstStyle/>
        <a:p>
          <a:r>
            <a:rPr lang="en-US" dirty="0" smtClean="0"/>
            <a:t>much</a:t>
          </a:r>
          <a:endParaRPr lang="uk-UA" dirty="0"/>
        </a:p>
      </dgm:t>
    </dgm:pt>
    <dgm:pt modelId="{AD2AFDD3-9825-478A-A198-9310462B9818}" type="parTrans" cxnId="{F1AD8C76-D38F-4281-9372-1BB9CEDAC1D8}">
      <dgm:prSet/>
      <dgm:spPr/>
      <dgm:t>
        <a:bodyPr/>
        <a:lstStyle/>
        <a:p>
          <a:endParaRPr lang="uk-UA"/>
        </a:p>
      </dgm:t>
    </dgm:pt>
    <dgm:pt modelId="{88E760D7-DB19-41F7-839E-F7E5C31C7DA6}" type="sibTrans" cxnId="{F1AD8C76-D38F-4281-9372-1BB9CEDAC1D8}">
      <dgm:prSet/>
      <dgm:spPr/>
      <dgm:t>
        <a:bodyPr/>
        <a:lstStyle/>
        <a:p>
          <a:endParaRPr lang="uk-UA"/>
        </a:p>
      </dgm:t>
    </dgm:pt>
    <dgm:pt modelId="{2E396A94-AF53-4645-84BC-7E7ACA676AA9}">
      <dgm:prSet phldrT="[Текст]"/>
      <dgm:spPr/>
      <dgm:t>
        <a:bodyPr/>
        <a:lstStyle/>
        <a:p>
          <a:r>
            <a:rPr lang="en-US" dirty="0" smtClean="0"/>
            <a:t>little</a:t>
          </a:r>
          <a:endParaRPr lang="uk-UA" dirty="0"/>
        </a:p>
      </dgm:t>
    </dgm:pt>
    <dgm:pt modelId="{4FEB0509-F92B-4F0D-BA4A-C661ECD3A511}" type="parTrans" cxnId="{DD4AE7AC-5295-428F-A846-78342F3C763C}">
      <dgm:prSet/>
      <dgm:spPr/>
      <dgm:t>
        <a:bodyPr/>
        <a:lstStyle/>
        <a:p>
          <a:endParaRPr lang="uk-UA"/>
        </a:p>
      </dgm:t>
    </dgm:pt>
    <dgm:pt modelId="{CD7E7D85-58ED-402E-A8C1-ACA7499449D1}" type="sibTrans" cxnId="{DD4AE7AC-5295-428F-A846-78342F3C763C}">
      <dgm:prSet/>
      <dgm:spPr/>
      <dgm:t>
        <a:bodyPr/>
        <a:lstStyle/>
        <a:p>
          <a:endParaRPr lang="uk-UA"/>
        </a:p>
      </dgm:t>
    </dgm:pt>
    <dgm:pt modelId="{A0294EDD-AB29-4473-B0CE-018BC7071C1F}" type="pres">
      <dgm:prSet presAssocID="{879A7D93-CFC5-489E-ABB7-3E1EC43F0B66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uk-UA"/>
        </a:p>
      </dgm:t>
    </dgm:pt>
    <dgm:pt modelId="{C7E42277-11D0-4ED5-9842-9E72B54B4383}" type="pres">
      <dgm:prSet presAssocID="{EB96FE5C-F043-4566-89DA-165AA45D51C9}" presName="root" presStyleCnt="0"/>
      <dgm:spPr/>
    </dgm:pt>
    <dgm:pt modelId="{70CCBDE1-D865-431D-9B5F-C883DDE03CCC}" type="pres">
      <dgm:prSet presAssocID="{EB96FE5C-F043-4566-89DA-165AA45D51C9}" presName="rootComposite" presStyleCnt="0"/>
      <dgm:spPr/>
    </dgm:pt>
    <dgm:pt modelId="{D72F133A-CCCA-404B-A473-F0F33380D21F}" type="pres">
      <dgm:prSet presAssocID="{EB96FE5C-F043-4566-89DA-165AA45D51C9}" presName="rootText" presStyleLbl="node1" presStyleIdx="0" presStyleCnt="2"/>
      <dgm:spPr/>
      <dgm:t>
        <a:bodyPr/>
        <a:lstStyle/>
        <a:p>
          <a:endParaRPr lang="uk-UA"/>
        </a:p>
      </dgm:t>
    </dgm:pt>
    <dgm:pt modelId="{FD2C099E-1BE5-48FA-B02B-8DA824F9C50D}" type="pres">
      <dgm:prSet presAssocID="{EB96FE5C-F043-4566-89DA-165AA45D51C9}" presName="rootConnector" presStyleLbl="node1" presStyleIdx="0" presStyleCnt="2"/>
      <dgm:spPr/>
      <dgm:t>
        <a:bodyPr/>
        <a:lstStyle/>
        <a:p>
          <a:endParaRPr lang="uk-UA"/>
        </a:p>
      </dgm:t>
    </dgm:pt>
    <dgm:pt modelId="{AB60A648-0D1A-40B5-86CD-C947C6A35375}" type="pres">
      <dgm:prSet presAssocID="{EB96FE5C-F043-4566-89DA-165AA45D51C9}" presName="childShape" presStyleCnt="0"/>
      <dgm:spPr/>
    </dgm:pt>
    <dgm:pt modelId="{41B40205-41D3-4C7D-B690-A5E4ED0DD2D6}" type="pres">
      <dgm:prSet presAssocID="{1180B92F-D166-4A6B-AECA-47F9A1A4BFC5}" presName="Name13" presStyleLbl="parChTrans1D2" presStyleIdx="0" presStyleCnt="4"/>
      <dgm:spPr/>
      <dgm:t>
        <a:bodyPr/>
        <a:lstStyle/>
        <a:p>
          <a:endParaRPr lang="uk-UA"/>
        </a:p>
      </dgm:t>
    </dgm:pt>
    <dgm:pt modelId="{226E6F2C-2CBA-491F-8797-5FBF90F752A3}" type="pres">
      <dgm:prSet presAssocID="{34938D20-1166-4F2C-803D-DB705D1E979B}" presName="child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921F08DB-98B8-45E0-8164-BFFD4DF44A9D}" type="pres">
      <dgm:prSet presAssocID="{AEDA6333-8121-4A65-A8FB-49B53D56DDCA}" presName="Name13" presStyleLbl="parChTrans1D2" presStyleIdx="1" presStyleCnt="4"/>
      <dgm:spPr/>
      <dgm:t>
        <a:bodyPr/>
        <a:lstStyle/>
        <a:p>
          <a:endParaRPr lang="uk-UA"/>
        </a:p>
      </dgm:t>
    </dgm:pt>
    <dgm:pt modelId="{24D96BD5-D675-45DF-BF79-862C1986086C}" type="pres">
      <dgm:prSet presAssocID="{54C06F83-736F-4B81-977B-13D811CAE518}" presName="child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FE615A8-8889-4718-87E6-281A14858829}" type="pres">
      <dgm:prSet presAssocID="{567CD8EB-C666-401F-BB88-94F9CAD595C1}" presName="root" presStyleCnt="0"/>
      <dgm:spPr/>
    </dgm:pt>
    <dgm:pt modelId="{71F66963-DE63-43C6-91B3-BFF73DC8B5BA}" type="pres">
      <dgm:prSet presAssocID="{567CD8EB-C666-401F-BB88-94F9CAD595C1}" presName="rootComposite" presStyleCnt="0"/>
      <dgm:spPr/>
    </dgm:pt>
    <dgm:pt modelId="{5DAF66A9-F9F1-4C2C-9862-242D26F0389B}" type="pres">
      <dgm:prSet presAssocID="{567CD8EB-C666-401F-BB88-94F9CAD595C1}" presName="rootText" presStyleLbl="node1" presStyleIdx="1" presStyleCnt="2"/>
      <dgm:spPr/>
      <dgm:t>
        <a:bodyPr/>
        <a:lstStyle/>
        <a:p>
          <a:endParaRPr lang="uk-UA"/>
        </a:p>
      </dgm:t>
    </dgm:pt>
    <dgm:pt modelId="{11533C5A-A562-4AD4-AF3E-801C5A62E8FF}" type="pres">
      <dgm:prSet presAssocID="{567CD8EB-C666-401F-BB88-94F9CAD595C1}" presName="rootConnector" presStyleLbl="node1" presStyleIdx="1" presStyleCnt="2"/>
      <dgm:spPr/>
      <dgm:t>
        <a:bodyPr/>
        <a:lstStyle/>
        <a:p>
          <a:endParaRPr lang="uk-UA"/>
        </a:p>
      </dgm:t>
    </dgm:pt>
    <dgm:pt modelId="{C5270617-AA3A-4ACF-A1CA-D3FF290DA455}" type="pres">
      <dgm:prSet presAssocID="{567CD8EB-C666-401F-BB88-94F9CAD595C1}" presName="childShape" presStyleCnt="0"/>
      <dgm:spPr/>
    </dgm:pt>
    <dgm:pt modelId="{31E030EB-C90C-4367-A00B-F18355577FCC}" type="pres">
      <dgm:prSet presAssocID="{AD2AFDD3-9825-478A-A198-9310462B9818}" presName="Name13" presStyleLbl="parChTrans1D2" presStyleIdx="2" presStyleCnt="4"/>
      <dgm:spPr/>
      <dgm:t>
        <a:bodyPr/>
        <a:lstStyle/>
        <a:p>
          <a:endParaRPr lang="uk-UA"/>
        </a:p>
      </dgm:t>
    </dgm:pt>
    <dgm:pt modelId="{09683811-89AC-4EC4-93BF-7DAD813E1D42}" type="pres">
      <dgm:prSet presAssocID="{33658657-557F-46EB-9232-B0315D2CE877}" presName="child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3D2B4B0-38F4-40B5-91C4-1C3886D3E5A1}" type="pres">
      <dgm:prSet presAssocID="{4FEB0509-F92B-4F0D-BA4A-C661ECD3A511}" presName="Name13" presStyleLbl="parChTrans1D2" presStyleIdx="3" presStyleCnt="4"/>
      <dgm:spPr/>
      <dgm:t>
        <a:bodyPr/>
        <a:lstStyle/>
        <a:p>
          <a:endParaRPr lang="uk-UA"/>
        </a:p>
      </dgm:t>
    </dgm:pt>
    <dgm:pt modelId="{C317C1B4-34AD-410E-B77C-6D95AEA3628D}" type="pres">
      <dgm:prSet presAssocID="{2E396A94-AF53-4645-84BC-7E7ACA676AA9}" presName="child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F1AD8C76-D38F-4281-9372-1BB9CEDAC1D8}" srcId="{567CD8EB-C666-401F-BB88-94F9CAD595C1}" destId="{33658657-557F-46EB-9232-B0315D2CE877}" srcOrd="0" destOrd="0" parTransId="{AD2AFDD3-9825-478A-A198-9310462B9818}" sibTransId="{88E760D7-DB19-41F7-839E-F7E5C31C7DA6}"/>
    <dgm:cxn modelId="{9BE35A04-2807-4B20-B8E2-9EDD18F3BD75}" srcId="{879A7D93-CFC5-489E-ABB7-3E1EC43F0B66}" destId="{EB96FE5C-F043-4566-89DA-165AA45D51C9}" srcOrd="0" destOrd="0" parTransId="{099B66D3-60C7-4B2C-8EF6-0B284F4155A8}" sibTransId="{43956B97-5C1D-4E7A-A2E7-DA253AB88121}"/>
    <dgm:cxn modelId="{DD4AE7AC-5295-428F-A846-78342F3C763C}" srcId="{567CD8EB-C666-401F-BB88-94F9CAD595C1}" destId="{2E396A94-AF53-4645-84BC-7E7ACA676AA9}" srcOrd="1" destOrd="0" parTransId="{4FEB0509-F92B-4F0D-BA4A-C661ECD3A511}" sibTransId="{CD7E7D85-58ED-402E-A8C1-ACA7499449D1}"/>
    <dgm:cxn modelId="{9CFB40BC-6F42-4458-955F-3AB19D8C1661}" srcId="{EB96FE5C-F043-4566-89DA-165AA45D51C9}" destId="{34938D20-1166-4F2C-803D-DB705D1E979B}" srcOrd="0" destOrd="0" parTransId="{1180B92F-D166-4A6B-AECA-47F9A1A4BFC5}" sibTransId="{08B3F10E-6B2C-4FFB-B7E4-A0190EFEC9FE}"/>
    <dgm:cxn modelId="{C1CB5CE4-4FF9-4E8A-BC26-BD9C924C7693}" type="presOf" srcId="{AD2AFDD3-9825-478A-A198-9310462B9818}" destId="{31E030EB-C90C-4367-A00B-F18355577FCC}" srcOrd="0" destOrd="0" presId="urn:microsoft.com/office/officeart/2005/8/layout/hierarchy3"/>
    <dgm:cxn modelId="{C8557C9E-D937-4594-A8B1-DD87B7E75F6E}" srcId="{EB96FE5C-F043-4566-89DA-165AA45D51C9}" destId="{54C06F83-736F-4B81-977B-13D811CAE518}" srcOrd="1" destOrd="0" parTransId="{AEDA6333-8121-4A65-A8FB-49B53D56DDCA}" sibTransId="{EE65EF8F-C069-424F-8DC6-D20C150E3C9C}"/>
    <dgm:cxn modelId="{3D76B948-9510-463B-93B9-22F16F11F71D}" type="presOf" srcId="{AEDA6333-8121-4A65-A8FB-49B53D56DDCA}" destId="{921F08DB-98B8-45E0-8164-BFFD4DF44A9D}" srcOrd="0" destOrd="0" presId="urn:microsoft.com/office/officeart/2005/8/layout/hierarchy3"/>
    <dgm:cxn modelId="{3E43E435-4D26-4457-8A57-31F39FCE4B53}" srcId="{879A7D93-CFC5-489E-ABB7-3E1EC43F0B66}" destId="{567CD8EB-C666-401F-BB88-94F9CAD595C1}" srcOrd="1" destOrd="0" parTransId="{7950935D-0F1B-431B-9FA3-2C00541A2837}" sibTransId="{26B29B56-607E-486D-AC63-DDD5BCC2FA5C}"/>
    <dgm:cxn modelId="{71729839-43AC-42FD-A39B-D4DF59DE6FD1}" type="presOf" srcId="{54C06F83-736F-4B81-977B-13D811CAE518}" destId="{24D96BD5-D675-45DF-BF79-862C1986086C}" srcOrd="0" destOrd="0" presId="urn:microsoft.com/office/officeart/2005/8/layout/hierarchy3"/>
    <dgm:cxn modelId="{87D8FAD2-53CA-49D9-91A4-23C2FBCE0E9E}" type="presOf" srcId="{879A7D93-CFC5-489E-ABB7-3E1EC43F0B66}" destId="{A0294EDD-AB29-4473-B0CE-018BC7071C1F}" srcOrd="0" destOrd="0" presId="urn:microsoft.com/office/officeart/2005/8/layout/hierarchy3"/>
    <dgm:cxn modelId="{B3C31ACA-8EBB-4FE3-90E4-22246C329AFD}" type="presOf" srcId="{34938D20-1166-4F2C-803D-DB705D1E979B}" destId="{226E6F2C-2CBA-491F-8797-5FBF90F752A3}" srcOrd="0" destOrd="0" presId="urn:microsoft.com/office/officeart/2005/8/layout/hierarchy3"/>
    <dgm:cxn modelId="{8691DE6C-7D22-4AC1-8FD3-0FB4ECC385D4}" type="presOf" srcId="{1180B92F-D166-4A6B-AECA-47F9A1A4BFC5}" destId="{41B40205-41D3-4C7D-B690-A5E4ED0DD2D6}" srcOrd="0" destOrd="0" presId="urn:microsoft.com/office/officeart/2005/8/layout/hierarchy3"/>
    <dgm:cxn modelId="{0DF65E70-4BD7-4D7B-9A17-12CB92972BCA}" type="presOf" srcId="{EB96FE5C-F043-4566-89DA-165AA45D51C9}" destId="{FD2C099E-1BE5-48FA-B02B-8DA824F9C50D}" srcOrd="1" destOrd="0" presId="urn:microsoft.com/office/officeart/2005/8/layout/hierarchy3"/>
    <dgm:cxn modelId="{B7CD2CE6-CA29-43D0-A0CD-9877034C7DD1}" type="presOf" srcId="{33658657-557F-46EB-9232-B0315D2CE877}" destId="{09683811-89AC-4EC4-93BF-7DAD813E1D42}" srcOrd="0" destOrd="0" presId="urn:microsoft.com/office/officeart/2005/8/layout/hierarchy3"/>
    <dgm:cxn modelId="{06E1FFE1-3944-4659-8723-797159317738}" type="presOf" srcId="{EB96FE5C-F043-4566-89DA-165AA45D51C9}" destId="{D72F133A-CCCA-404B-A473-F0F33380D21F}" srcOrd="0" destOrd="0" presId="urn:microsoft.com/office/officeart/2005/8/layout/hierarchy3"/>
    <dgm:cxn modelId="{E9DF14FC-B8C6-4993-BE07-90DD843DA09C}" type="presOf" srcId="{567CD8EB-C666-401F-BB88-94F9CAD595C1}" destId="{5DAF66A9-F9F1-4C2C-9862-242D26F0389B}" srcOrd="0" destOrd="0" presId="urn:microsoft.com/office/officeart/2005/8/layout/hierarchy3"/>
    <dgm:cxn modelId="{5CC6F655-3FCC-40DF-A7F3-960D31BB2CD7}" type="presOf" srcId="{4FEB0509-F92B-4F0D-BA4A-C661ECD3A511}" destId="{C3D2B4B0-38F4-40B5-91C4-1C3886D3E5A1}" srcOrd="0" destOrd="0" presId="urn:microsoft.com/office/officeart/2005/8/layout/hierarchy3"/>
    <dgm:cxn modelId="{ADC6EF5A-C6C5-49C3-8DD6-C592A2130472}" type="presOf" srcId="{2E396A94-AF53-4645-84BC-7E7ACA676AA9}" destId="{C317C1B4-34AD-410E-B77C-6D95AEA3628D}" srcOrd="0" destOrd="0" presId="urn:microsoft.com/office/officeart/2005/8/layout/hierarchy3"/>
    <dgm:cxn modelId="{F4A185E6-929C-4E3C-A6EE-033DC7B01152}" type="presOf" srcId="{567CD8EB-C666-401F-BB88-94F9CAD595C1}" destId="{11533C5A-A562-4AD4-AF3E-801C5A62E8FF}" srcOrd="1" destOrd="0" presId="urn:microsoft.com/office/officeart/2005/8/layout/hierarchy3"/>
    <dgm:cxn modelId="{E1C7D1E6-A8A6-4A36-929E-3B01D83518E9}" type="presParOf" srcId="{A0294EDD-AB29-4473-B0CE-018BC7071C1F}" destId="{C7E42277-11D0-4ED5-9842-9E72B54B4383}" srcOrd="0" destOrd="0" presId="urn:microsoft.com/office/officeart/2005/8/layout/hierarchy3"/>
    <dgm:cxn modelId="{4D6C4F4C-3272-495B-9535-924D0D7A1FD5}" type="presParOf" srcId="{C7E42277-11D0-4ED5-9842-9E72B54B4383}" destId="{70CCBDE1-D865-431D-9B5F-C883DDE03CCC}" srcOrd="0" destOrd="0" presId="urn:microsoft.com/office/officeart/2005/8/layout/hierarchy3"/>
    <dgm:cxn modelId="{E321896C-28F0-4E1B-AB5A-A8F5ED37F8B0}" type="presParOf" srcId="{70CCBDE1-D865-431D-9B5F-C883DDE03CCC}" destId="{D72F133A-CCCA-404B-A473-F0F33380D21F}" srcOrd="0" destOrd="0" presId="urn:microsoft.com/office/officeart/2005/8/layout/hierarchy3"/>
    <dgm:cxn modelId="{2081C1DC-95C8-4677-8E25-A4DE0867EBF2}" type="presParOf" srcId="{70CCBDE1-D865-431D-9B5F-C883DDE03CCC}" destId="{FD2C099E-1BE5-48FA-B02B-8DA824F9C50D}" srcOrd="1" destOrd="0" presId="urn:microsoft.com/office/officeart/2005/8/layout/hierarchy3"/>
    <dgm:cxn modelId="{AA91AC06-9F71-41B3-8C37-F31EA50304A5}" type="presParOf" srcId="{C7E42277-11D0-4ED5-9842-9E72B54B4383}" destId="{AB60A648-0D1A-40B5-86CD-C947C6A35375}" srcOrd="1" destOrd="0" presId="urn:microsoft.com/office/officeart/2005/8/layout/hierarchy3"/>
    <dgm:cxn modelId="{8EB3B9F3-2873-4E88-A3F9-F2B9DEFC09DA}" type="presParOf" srcId="{AB60A648-0D1A-40B5-86CD-C947C6A35375}" destId="{41B40205-41D3-4C7D-B690-A5E4ED0DD2D6}" srcOrd="0" destOrd="0" presId="urn:microsoft.com/office/officeart/2005/8/layout/hierarchy3"/>
    <dgm:cxn modelId="{934505A9-256E-46D2-9D54-697B5DE24E1F}" type="presParOf" srcId="{AB60A648-0D1A-40B5-86CD-C947C6A35375}" destId="{226E6F2C-2CBA-491F-8797-5FBF90F752A3}" srcOrd="1" destOrd="0" presId="urn:microsoft.com/office/officeart/2005/8/layout/hierarchy3"/>
    <dgm:cxn modelId="{A8756C71-7917-49CC-AA9D-7DBAC0C15686}" type="presParOf" srcId="{AB60A648-0D1A-40B5-86CD-C947C6A35375}" destId="{921F08DB-98B8-45E0-8164-BFFD4DF44A9D}" srcOrd="2" destOrd="0" presId="urn:microsoft.com/office/officeart/2005/8/layout/hierarchy3"/>
    <dgm:cxn modelId="{50599612-3AAE-4646-8F74-B8061FF4F23B}" type="presParOf" srcId="{AB60A648-0D1A-40B5-86CD-C947C6A35375}" destId="{24D96BD5-D675-45DF-BF79-862C1986086C}" srcOrd="3" destOrd="0" presId="urn:microsoft.com/office/officeart/2005/8/layout/hierarchy3"/>
    <dgm:cxn modelId="{37821458-9AA0-447E-947E-158073F1C965}" type="presParOf" srcId="{A0294EDD-AB29-4473-B0CE-018BC7071C1F}" destId="{6FE615A8-8889-4718-87E6-281A14858829}" srcOrd="1" destOrd="0" presId="urn:microsoft.com/office/officeart/2005/8/layout/hierarchy3"/>
    <dgm:cxn modelId="{A3D47A8F-2301-4A64-BBAB-5DEB1E094656}" type="presParOf" srcId="{6FE615A8-8889-4718-87E6-281A14858829}" destId="{71F66963-DE63-43C6-91B3-BFF73DC8B5BA}" srcOrd="0" destOrd="0" presId="urn:microsoft.com/office/officeart/2005/8/layout/hierarchy3"/>
    <dgm:cxn modelId="{F03CDE79-2CDF-4BFE-BCEC-8797A0F1F7EA}" type="presParOf" srcId="{71F66963-DE63-43C6-91B3-BFF73DC8B5BA}" destId="{5DAF66A9-F9F1-4C2C-9862-242D26F0389B}" srcOrd="0" destOrd="0" presId="urn:microsoft.com/office/officeart/2005/8/layout/hierarchy3"/>
    <dgm:cxn modelId="{995133B0-6E37-4C3D-9F24-425F930FDC3F}" type="presParOf" srcId="{71F66963-DE63-43C6-91B3-BFF73DC8B5BA}" destId="{11533C5A-A562-4AD4-AF3E-801C5A62E8FF}" srcOrd="1" destOrd="0" presId="urn:microsoft.com/office/officeart/2005/8/layout/hierarchy3"/>
    <dgm:cxn modelId="{31B2970C-9504-4A16-B693-1F8E33821DC3}" type="presParOf" srcId="{6FE615A8-8889-4718-87E6-281A14858829}" destId="{C5270617-AA3A-4ACF-A1CA-D3FF290DA455}" srcOrd="1" destOrd="0" presId="urn:microsoft.com/office/officeart/2005/8/layout/hierarchy3"/>
    <dgm:cxn modelId="{D366336C-E739-45DF-B457-12B5760221A4}" type="presParOf" srcId="{C5270617-AA3A-4ACF-A1CA-D3FF290DA455}" destId="{31E030EB-C90C-4367-A00B-F18355577FCC}" srcOrd="0" destOrd="0" presId="urn:microsoft.com/office/officeart/2005/8/layout/hierarchy3"/>
    <dgm:cxn modelId="{85BE0A44-584D-43D3-B159-1929E91B6933}" type="presParOf" srcId="{C5270617-AA3A-4ACF-A1CA-D3FF290DA455}" destId="{09683811-89AC-4EC4-93BF-7DAD813E1D42}" srcOrd="1" destOrd="0" presId="urn:microsoft.com/office/officeart/2005/8/layout/hierarchy3"/>
    <dgm:cxn modelId="{F5C2D984-39AA-476A-9E06-192BA3822D17}" type="presParOf" srcId="{C5270617-AA3A-4ACF-A1CA-D3FF290DA455}" destId="{C3D2B4B0-38F4-40B5-91C4-1C3886D3E5A1}" srcOrd="2" destOrd="0" presId="urn:microsoft.com/office/officeart/2005/8/layout/hierarchy3"/>
    <dgm:cxn modelId="{AAADFE9C-A6D1-4E36-BD58-0440157E58A2}" type="presParOf" srcId="{C5270617-AA3A-4ACF-A1CA-D3FF290DA455}" destId="{C317C1B4-34AD-410E-B77C-6D95AEA3628D}" srcOrd="3" destOrd="0" presId="urn:microsoft.com/office/officeart/2005/8/layout/hierarchy3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55042ED-A863-4321-BA41-6310C028C812}" type="doc">
      <dgm:prSet loTypeId="urn:microsoft.com/office/officeart/2005/8/layout/vList6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uk-UA"/>
        </a:p>
      </dgm:t>
    </dgm:pt>
    <dgm:pt modelId="{26A41C4C-6228-43C9-AAE0-ECCD24455E88}">
      <dgm:prSet phldrT="[Текст]"/>
      <dgm:spPr>
        <a:solidFill>
          <a:srgbClr val="FFF085"/>
        </a:solidFill>
      </dgm:spPr>
      <dgm:t>
        <a:bodyPr/>
        <a:lstStyle/>
        <a:p>
          <a:r>
            <a:rPr lang="en-US" dirty="0" smtClean="0">
              <a:solidFill>
                <a:srgbClr val="FF0000"/>
              </a:solidFill>
            </a:rPr>
            <a:t>Little and few</a:t>
          </a:r>
          <a:endParaRPr lang="uk-UA" dirty="0">
            <a:solidFill>
              <a:srgbClr val="FF0000"/>
            </a:solidFill>
          </a:endParaRPr>
        </a:p>
      </dgm:t>
    </dgm:pt>
    <dgm:pt modelId="{9B591907-E2D3-4C5E-A72C-6CD347118925}" type="parTrans" cxnId="{2C294804-B1CF-4B4F-8F8B-29607BAA298A}">
      <dgm:prSet/>
      <dgm:spPr/>
      <dgm:t>
        <a:bodyPr/>
        <a:lstStyle/>
        <a:p>
          <a:endParaRPr lang="uk-UA"/>
        </a:p>
      </dgm:t>
    </dgm:pt>
    <dgm:pt modelId="{99CE7FFB-DB5E-4E8F-B63D-6555B9EA891C}" type="sibTrans" cxnId="{2C294804-B1CF-4B4F-8F8B-29607BAA298A}">
      <dgm:prSet/>
      <dgm:spPr/>
      <dgm:t>
        <a:bodyPr/>
        <a:lstStyle/>
        <a:p>
          <a:endParaRPr lang="uk-UA"/>
        </a:p>
      </dgm:t>
    </dgm:pt>
    <dgm:pt modelId="{EEACAC54-207F-41A3-A654-55065BC1B5D2}">
      <dgm:prSet phldrT="[Текст]" custT="1"/>
      <dgm:spPr/>
      <dgm:t>
        <a:bodyPr/>
        <a:lstStyle/>
        <a:p>
          <a:r>
            <a:rPr lang="en-US" sz="4000" dirty="0" smtClean="0"/>
            <a:t>are negative ideas </a:t>
          </a:r>
          <a:r>
            <a:rPr lang="en-US" sz="3200" i="1" dirty="0" smtClean="0"/>
            <a:t>(not much, not many)</a:t>
          </a:r>
          <a:endParaRPr lang="uk-UA" sz="3200" i="1" dirty="0"/>
        </a:p>
      </dgm:t>
    </dgm:pt>
    <dgm:pt modelId="{971D7496-CE13-4482-BC47-353067612967}" type="parTrans" cxnId="{889D7FFD-469C-4C24-9B2A-5F8562D5AA34}">
      <dgm:prSet/>
      <dgm:spPr/>
      <dgm:t>
        <a:bodyPr/>
        <a:lstStyle/>
        <a:p>
          <a:endParaRPr lang="uk-UA"/>
        </a:p>
      </dgm:t>
    </dgm:pt>
    <dgm:pt modelId="{27C9C242-ADD8-486D-9AD9-17F14720D42F}" type="sibTrans" cxnId="{889D7FFD-469C-4C24-9B2A-5F8562D5AA34}">
      <dgm:prSet/>
      <dgm:spPr/>
      <dgm:t>
        <a:bodyPr/>
        <a:lstStyle/>
        <a:p>
          <a:endParaRPr lang="uk-UA"/>
        </a:p>
      </dgm:t>
    </dgm:pt>
    <dgm:pt modelId="{D1E130E1-98C8-4524-A4C8-7DF64AE82AA1}">
      <dgm:prSet phldrT="[Текст]"/>
      <dgm:spPr/>
      <dgm:t>
        <a:bodyPr/>
        <a:lstStyle/>
        <a:p>
          <a:r>
            <a:rPr lang="en-US" dirty="0" smtClean="0">
              <a:solidFill>
                <a:srgbClr val="FF0000"/>
              </a:solidFill>
            </a:rPr>
            <a:t>A little and a few</a:t>
          </a:r>
          <a:endParaRPr lang="uk-UA" dirty="0">
            <a:solidFill>
              <a:srgbClr val="FF0000"/>
            </a:solidFill>
          </a:endParaRPr>
        </a:p>
      </dgm:t>
    </dgm:pt>
    <dgm:pt modelId="{1ED3023C-0BCA-49F1-88AF-9BB5B91CB420}" type="parTrans" cxnId="{3F374D7B-9B37-4E03-96E9-721ACB1821AD}">
      <dgm:prSet/>
      <dgm:spPr/>
      <dgm:t>
        <a:bodyPr/>
        <a:lstStyle/>
        <a:p>
          <a:endParaRPr lang="uk-UA"/>
        </a:p>
      </dgm:t>
    </dgm:pt>
    <dgm:pt modelId="{C93B1DF0-A7D9-4D88-A0BA-C3669FE44E33}" type="sibTrans" cxnId="{3F374D7B-9B37-4E03-96E9-721ACB1821AD}">
      <dgm:prSet/>
      <dgm:spPr/>
      <dgm:t>
        <a:bodyPr/>
        <a:lstStyle/>
        <a:p>
          <a:endParaRPr lang="uk-UA"/>
        </a:p>
      </dgm:t>
    </dgm:pt>
    <dgm:pt modelId="{8B9D0CA5-6E4E-4B0E-9F82-359C7C949461}">
      <dgm:prSet phldrT="[Текст]" custT="1"/>
      <dgm:spPr/>
      <dgm:t>
        <a:bodyPr/>
        <a:lstStyle/>
        <a:p>
          <a:r>
            <a:rPr lang="en-US" sz="4000" dirty="0" smtClean="0"/>
            <a:t>are more positive </a:t>
          </a:r>
          <a:r>
            <a:rPr lang="en-US" sz="3000" i="1" dirty="0" smtClean="0"/>
            <a:t>(a little – a small amount, a few – a small number)</a:t>
          </a:r>
          <a:endParaRPr lang="uk-UA" sz="3000" i="1" dirty="0"/>
        </a:p>
      </dgm:t>
    </dgm:pt>
    <dgm:pt modelId="{B75D670C-A54A-4B1E-91BE-A18DD8D1694E}" type="parTrans" cxnId="{C34DF57F-6A91-4C25-A090-BAAF2F296B5D}">
      <dgm:prSet/>
      <dgm:spPr/>
      <dgm:t>
        <a:bodyPr/>
        <a:lstStyle/>
        <a:p>
          <a:endParaRPr lang="uk-UA"/>
        </a:p>
      </dgm:t>
    </dgm:pt>
    <dgm:pt modelId="{7098FADE-1B05-4C7C-960D-739725779A44}" type="sibTrans" cxnId="{C34DF57F-6A91-4C25-A090-BAAF2F296B5D}">
      <dgm:prSet/>
      <dgm:spPr/>
      <dgm:t>
        <a:bodyPr/>
        <a:lstStyle/>
        <a:p>
          <a:endParaRPr lang="uk-UA"/>
        </a:p>
      </dgm:t>
    </dgm:pt>
    <dgm:pt modelId="{79C31B9A-1D78-43C9-9A20-B0AC0A49ECAC}" type="pres">
      <dgm:prSet presAssocID="{555042ED-A863-4321-BA41-6310C028C812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uk-UA"/>
        </a:p>
      </dgm:t>
    </dgm:pt>
    <dgm:pt modelId="{9205CD11-D020-4519-952D-C69392605F68}" type="pres">
      <dgm:prSet presAssocID="{26A41C4C-6228-43C9-AAE0-ECCD24455E88}" presName="linNode" presStyleCnt="0"/>
      <dgm:spPr/>
    </dgm:pt>
    <dgm:pt modelId="{350511BB-B177-42BB-A25D-8C7692A01472}" type="pres">
      <dgm:prSet presAssocID="{26A41C4C-6228-43C9-AAE0-ECCD24455E88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7AA6A35-1348-47E7-B717-BF8CEB53BE99}" type="pres">
      <dgm:prSet presAssocID="{26A41C4C-6228-43C9-AAE0-ECCD24455E88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AB1E7CF-192A-4362-8B62-9D6C332E51F4}" type="pres">
      <dgm:prSet presAssocID="{99CE7FFB-DB5E-4E8F-B63D-6555B9EA891C}" presName="spacing" presStyleCnt="0"/>
      <dgm:spPr/>
    </dgm:pt>
    <dgm:pt modelId="{6D6F2DBB-9435-4FA3-A82E-92E465CE1D16}" type="pres">
      <dgm:prSet presAssocID="{D1E130E1-98C8-4524-A4C8-7DF64AE82AA1}" presName="linNode" presStyleCnt="0"/>
      <dgm:spPr/>
    </dgm:pt>
    <dgm:pt modelId="{D7F47A17-27DF-4A69-A4EC-72379CE9EE1D}" type="pres">
      <dgm:prSet presAssocID="{D1E130E1-98C8-4524-A4C8-7DF64AE82AA1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56586980-7E74-4D69-91DC-0E1220CAEE4A}" type="pres">
      <dgm:prSet presAssocID="{D1E130E1-98C8-4524-A4C8-7DF64AE82AA1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CADB9474-5B3F-4EBE-9D72-7F1B4C578A52}" type="presOf" srcId="{555042ED-A863-4321-BA41-6310C028C812}" destId="{79C31B9A-1D78-43C9-9A20-B0AC0A49ECAC}" srcOrd="0" destOrd="0" presId="urn:microsoft.com/office/officeart/2005/8/layout/vList6"/>
    <dgm:cxn modelId="{2C294804-B1CF-4B4F-8F8B-29607BAA298A}" srcId="{555042ED-A863-4321-BA41-6310C028C812}" destId="{26A41C4C-6228-43C9-AAE0-ECCD24455E88}" srcOrd="0" destOrd="0" parTransId="{9B591907-E2D3-4C5E-A72C-6CD347118925}" sibTransId="{99CE7FFB-DB5E-4E8F-B63D-6555B9EA891C}"/>
    <dgm:cxn modelId="{C34DF57F-6A91-4C25-A090-BAAF2F296B5D}" srcId="{D1E130E1-98C8-4524-A4C8-7DF64AE82AA1}" destId="{8B9D0CA5-6E4E-4B0E-9F82-359C7C949461}" srcOrd="0" destOrd="0" parTransId="{B75D670C-A54A-4B1E-91BE-A18DD8D1694E}" sibTransId="{7098FADE-1B05-4C7C-960D-739725779A44}"/>
    <dgm:cxn modelId="{2EB26161-158B-4F73-B1E6-013409414DD5}" type="presOf" srcId="{8B9D0CA5-6E4E-4B0E-9F82-359C7C949461}" destId="{56586980-7E74-4D69-91DC-0E1220CAEE4A}" srcOrd="0" destOrd="0" presId="urn:microsoft.com/office/officeart/2005/8/layout/vList6"/>
    <dgm:cxn modelId="{85E4B04A-D044-4916-A2D2-E8AFFA2D7AB6}" type="presOf" srcId="{26A41C4C-6228-43C9-AAE0-ECCD24455E88}" destId="{350511BB-B177-42BB-A25D-8C7692A01472}" srcOrd="0" destOrd="0" presId="urn:microsoft.com/office/officeart/2005/8/layout/vList6"/>
    <dgm:cxn modelId="{889D7FFD-469C-4C24-9B2A-5F8562D5AA34}" srcId="{26A41C4C-6228-43C9-AAE0-ECCD24455E88}" destId="{EEACAC54-207F-41A3-A654-55065BC1B5D2}" srcOrd="0" destOrd="0" parTransId="{971D7496-CE13-4482-BC47-353067612967}" sibTransId="{27C9C242-ADD8-486D-9AD9-17F14720D42F}"/>
    <dgm:cxn modelId="{C4D5838D-1155-4768-901F-E7C6D65E0AC6}" type="presOf" srcId="{EEACAC54-207F-41A3-A654-55065BC1B5D2}" destId="{77AA6A35-1348-47E7-B717-BF8CEB53BE99}" srcOrd="0" destOrd="0" presId="urn:microsoft.com/office/officeart/2005/8/layout/vList6"/>
    <dgm:cxn modelId="{AFC93A2E-E5EC-4694-821B-BEBB249A486E}" type="presOf" srcId="{D1E130E1-98C8-4524-A4C8-7DF64AE82AA1}" destId="{D7F47A17-27DF-4A69-A4EC-72379CE9EE1D}" srcOrd="0" destOrd="0" presId="urn:microsoft.com/office/officeart/2005/8/layout/vList6"/>
    <dgm:cxn modelId="{3F374D7B-9B37-4E03-96E9-721ACB1821AD}" srcId="{555042ED-A863-4321-BA41-6310C028C812}" destId="{D1E130E1-98C8-4524-A4C8-7DF64AE82AA1}" srcOrd="1" destOrd="0" parTransId="{1ED3023C-0BCA-49F1-88AF-9BB5B91CB420}" sibTransId="{C93B1DF0-A7D9-4D88-A0BA-C3669FE44E33}"/>
    <dgm:cxn modelId="{97F28D54-F3B1-4503-8BBC-94B58DA41F62}" type="presParOf" srcId="{79C31B9A-1D78-43C9-9A20-B0AC0A49ECAC}" destId="{9205CD11-D020-4519-952D-C69392605F68}" srcOrd="0" destOrd="0" presId="urn:microsoft.com/office/officeart/2005/8/layout/vList6"/>
    <dgm:cxn modelId="{C6CBB75B-CA1F-43BB-9B3A-D4D9AA03CDAE}" type="presParOf" srcId="{9205CD11-D020-4519-952D-C69392605F68}" destId="{350511BB-B177-42BB-A25D-8C7692A01472}" srcOrd="0" destOrd="0" presId="urn:microsoft.com/office/officeart/2005/8/layout/vList6"/>
    <dgm:cxn modelId="{F48509A7-475B-443A-9839-7482415930D0}" type="presParOf" srcId="{9205CD11-D020-4519-952D-C69392605F68}" destId="{77AA6A35-1348-47E7-B717-BF8CEB53BE99}" srcOrd="1" destOrd="0" presId="urn:microsoft.com/office/officeart/2005/8/layout/vList6"/>
    <dgm:cxn modelId="{BA3F2DA9-778D-4FFB-BF57-531EFC04B550}" type="presParOf" srcId="{79C31B9A-1D78-43C9-9A20-B0AC0A49ECAC}" destId="{6AB1E7CF-192A-4362-8B62-9D6C332E51F4}" srcOrd="1" destOrd="0" presId="urn:microsoft.com/office/officeart/2005/8/layout/vList6"/>
    <dgm:cxn modelId="{BBBCC99F-21E3-448D-A75A-C93BF9BF8D05}" type="presParOf" srcId="{79C31B9A-1D78-43C9-9A20-B0AC0A49ECAC}" destId="{6D6F2DBB-9435-4FA3-A82E-92E465CE1D16}" srcOrd="2" destOrd="0" presId="urn:microsoft.com/office/officeart/2005/8/layout/vList6"/>
    <dgm:cxn modelId="{885B3B7D-F571-44AF-A9AA-E1F168F1742B}" type="presParOf" srcId="{6D6F2DBB-9435-4FA3-A82E-92E465CE1D16}" destId="{D7F47A17-27DF-4A69-A4EC-72379CE9EE1D}" srcOrd="0" destOrd="0" presId="urn:microsoft.com/office/officeart/2005/8/layout/vList6"/>
    <dgm:cxn modelId="{A5E576ED-D5C1-41DB-9ADE-1315CF556A2A}" type="presParOf" srcId="{6D6F2DBB-9435-4FA3-A82E-92E465CE1D16}" destId="{56586980-7E74-4D69-91DC-0E1220CAEE4A}" srcOrd="1" destOrd="0" presId="urn:microsoft.com/office/officeart/2005/8/layout/vList6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E4C5A-D088-484E-A4C9-4A5FFE10CE37}" type="datetimeFigureOut">
              <a:rPr lang="uk-UA" smtClean="0"/>
              <a:pPr/>
              <a:t>23.11.2015</a:t>
            </a:fld>
            <a:endParaRPr lang="uk-UA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7F8BE39-D92D-4534-AFA3-B4422455FACD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E4C5A-D088-484E-A4C9-4A5FFE10CE37}" type="datetimeFigureOut">
              <a:rPr lang="uk-UA" smtClean="0"/>
              <a:pPr/>
              <a:t>23.11.2015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8BE39-D92D-4534-AFA3-B4422455FACD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C7F8BE39-D92D-4534-AFA3-B4422455FACD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E4C5A-D088-484E-A4C9-4A5FFE10CE37}" type="datetimeFigureOut">
              <a:rPr lang="uk-UA" smtClean="0"/>
              <a:pPr/>
              <a:t>23.11.2015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E4C5A-D088-484E-A4C9-4A5FFE10CE37}" type="datetimeFigureOut">
              <a:rPr lang="uk-UA" smtClean="0"/>
              <a:pPr/>
              <a:t>23.11.2015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C7F8BE39-D92D-4534-AFA3-B4422455FACD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E4C5A-D088-484E-A4C9-4A5FFE10CE37}" type="datetimeFigureOut">
              <a:rPr lang="uk-UA" smtClean="0"/>
              <a:pPr/>
              <a:t>23.11.2015</a:t>
            </a:fld>
            <a:endParaRPr lang="uk-UA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7F8BE39-D92D-4534-AFA3-B4422455FACD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BE0E4C5A-D088-484E-A4C9-4A5FFE10CE37}" type="datetimeFigureOut">
              <a:rPr lang="uk-UA" smtClean="0"/>
              <a:pPr/>
              <a:t>23.11.2015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8BE39-D92D-4534-AFA3-B4422455FACD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E4C5A-D088-484E-A4C9-4A5FFE10CE37}" type="datetimeFigureOut">
              <a:rPr lang="uk-UA" smtClean="0"/>
              <a:pPr/>
              <a:t>23.11.2015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uk-UA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C7F8BE39-D92D-4534-AFA3-B4422455FACD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E4C5A-D088-484E-A4C9-4A5FFE10CE37}" type="datetimeFigureOut">
              <a:rPr lang="uk-UA" smtClean="0"/>
              <a:pPr/>
              <a:t>23.11.2015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C7F8BE39-D92D-4534-AFA3-B4422455FACD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E4C5A-D088-484E-A4C9-4A5FFE10CE37}" type="datetimeFigureOut">
              <a:rPr lang="uk-UA" smtClean="0"/>
              <a:pPr/>
              <a:t>23.11.2015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7F8BE39-D92D-4534-AFA3-B4422455FACD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7F8BE39-D92D-4534-AFA3-B4422455FACD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E4C5A-D088-484E-A4C9-4A5FFE10CE37}" type="datetimeFigureOut">
              <a:rPr lang="uk-UA" smtClean="0"/>
              <a:pPr/>
              <a:t>23.11.2015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C7F8BE39-D92D-4534-AFA3-B4422455FACD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BE0E4C5A-D088-484E-A4C9-4A5FFE10CE37}" type="datetimeFigureOut">
              <a:rPr lang="uk-UA" smtClean="0"/>
              <a:pPr/>
              <a:t>23.11.2015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BE0E4C5A-D088-484E-A4C9-4A5FFE10CE37}" type="datetimeFigureOut">
              <a:rPr lang="uk-UA" smtClean="0"/>
              <a:pPr/>
              <a:t>23.11.2015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uk-UA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7F8BE39-D92D-4534-AFA3-B4422455FACD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Many / much, little / few.</a:t>
            </a:r>
          </a:p>
          <a:p>
            <a:r>
              <a:rPr lang="en-US" sz="4000" dirty="0" smtClean="0"/>
              <a:t>Countable and uncountable nouns.</a:t>
            </a:r>
            <a:endParaRPr lang="uk-UA" sz="400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8800" dirty="0" smtClean="0"/>
              <a:t>Grammar.</a:t>
            </a:r>
            <a:endParaRPr lang="uk-UA" sz="8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sz="quarter" idx="1"/>
          </p:nvPr>
        </p:nvGraphicFramePr>
        <p:xfrm>
          <a:off x="301625" y="1527175"/>
          <a:ext cx="8504238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301625" y="1527175"/>
          <a:ext cx="8504238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301625" y="1527175"/>
          <a:ext cx="8504238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Divide food into the correct basket</a:t>
            </a:r>
            <a:endParaRPr lang="uk-UA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857884" y="1571612"/>
            <a:ext cx="2143140" cy="19151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1571612"/>
            <a:ext cx="2143140" cy="1937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extBox 8"/>
          <p:cNvSpPr txBox="1"/>
          <p:nvPr/>
        </p:nvSpPr>
        <p:spPr>
          <a:xfrm>
            <a:off x="1285852" y="2571744"/>
            <a:ext cx="1857388" cy="928694"/>
          </a:xfrm>
          <a:prstGeom prst="rect">
            <a:avLst/>
          </a:prstGeom>
          <a:noFill/>
        </p:spPr>
        <p:txBody>
          <a:bodyPr wrap="square" rtlCol="0">
            <a:prstTxWarp prst="textChevronInverted">
              <a:avLst/>
            </a:prstTxWarp>
            <a:spAutoFit/>
          </a:bodyPr>
          <a:lstStyle/>
          <a:p>
            <a:r>
              <a:rPr lang="en-US" sz="2400" b="1" dirty="0" smtClean="0"/>
              <a:t>Countable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endParaRPr lang="uk-UA" sz="2400" b="1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86446" y="2571744"/>
            <a:ext cx="2214578" cy="928694"/>
          </a:xfrm>
          <a:prstGeom prst="rect">
            <a:avLst/>
          </a:prstGeom>
          <a:noFill/>
        </p:spPr>
        <p:txBody>
          <a:bodyPr wrap="square" rtlCol="0">
            <a:prstTxWarp prst="textChevronInverted">
              <a:avLst/>
            </a:prstTxWarp>
            <a:spAutoFit/>
          </a:bodyPr>
          <a:lstStyle/>
          <a:p>
            <a:r>
              <a:rPr lang="en-US" sz="2400" b="1" dirty="0"/>
              <a:t>U</a:t>
            </a:r>
            <a:r>
              <a:rPr lang="en-US" sz="2400" b="1" dirty="0" smtClean="0"/>
              <a:t>ncountable </a:t>
            </a:r>
            <a:endParaRPr lang="uk-UA" sz="2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1142976" y="4000504"/>
            <a:ext cx="71438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banana      salt              rise                 hotdog             pizza              apple</a:t>
            </a:r>
          </a:p>
          <a:p>
            <a:r>
              <a:rPr lang="en-US" dirty="0"/>
              <a:t> </a:t>
            </a:r>
            <a:r>
              <a:rPr lang="en-US" dirty="0" smtClean="0"/>
              <a:t>          </a:t>
            </a:r>
          </a:p>
          <a:p>
            <a:r>
              <a:rPr lang="en-US" dirty="0"/>
              <a:t> </a:t>
            </a:r>
            <a:r>
              <a:rPr lang="en-US" dirty="0" smtClean="0"/>
              <a:t>         milk                               oil                       bread                pear             </a:t>
            </a:r>
          </a:p>
          <a:p>
            <a:r>
              <a:rPr lang="en-US" dirty="0"/>
              <a:t> </a:t>
            </a:r>
            <a:endParaRPr lang="en-US" dirty="0" smtClean="0"/>
          </a:p>
          <a:p>
            <a:r>
              <a:rPr lang="en-US" dirty="0" smtClean="0"/>
              <a:t>orange           water            butter             cabbage             carrot          pie</a:t>
            </a:r>
          </a:p>
          <a:p>
            <a:endParaRPr lang="en-US" dirty="0"/>
          </a:p>
          <a:p>
            <a:r>
              <a:rPr lang="en-US" dirty="0" smtClean="0"/>
              <a:t>ice-cream              honey                   onion                     tomato      </a:t>
            </a:r>
            <a:endParaRPr lang="uk-UA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Put in </a:t>
            </a:r>
            <a:r>
              <a:rPr lang="en-US" dirty="0" smtClean="0">
                <a:solidFill>
                  <a:srgbClr val="FF0000"/>
                </a:solidFill>
              </a:rPr>
              <a:t>much</a:t>
            </a:r>
            <a:r>
              <a:rPr lang="en-US" dirty="0" smtClean="0">
                <a:solidFill>
                  <a:schemeClr val="tx1"/>
                </a:solidFill>
              </a:rPr>
              <a:t> or </a:t>
            </a:r>
            <a:r>
              <a:rPr lang="en-US" dirty="0" smtClean="0">
                <a:solidFill>
                  <a:srgbClr val="0070C0"/>
                </a:solidFill>
              </a:rPr>
              <a:t>many</a:t>
            </a:r>
            <a:endParaRPr lang="uk-UA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Did you take  _____ photos when you were on holiday?</a:t>
            </a:r>
          </a:p>
          <a:p>
            <a:r>
              <a:rPr lang="en-US" sz="2400" dirty="0" smtClean="0"/>
              <a:t>I am not very busy today. I haven’t got __________to do.</a:t>
            </a:r>
          </a:p>
          <a:p>
            <a:r>
              <a:rPr lang="en-US" sz="2400" dirty="0" smtClean="0"/>
              <a:t>The museum was overcrowded. There were too ________ people.</a:t>
            </a:r>
          </a:p>
          <a:p>
            <a:r>
              <a:rPr lang="en-US" sz="2400" dirty="0" smtClean="0"/>
              <a:t>We’ve had ____rain recently.</a:t>
            </a:r>
          </a:p>
          <a:p>
            <a:r>
              <a:rPr lang="en-US" sz="2400" dirty="0" smtClean="0"/>
              <a:t>Don’t put too ________salt in the soup.</a:t>
            </a:r>
          </a:p>
          <a:p>
            <a:r>
              <a:rPr lang="en-US" sz="2400" dirty="0" smtClean="0"/>
              <a:t>There are not _______ apples on the table.</a:t>
            </a:r>
          </a:p>
          <a:p>
            <a:r>
              <a:rPr lang="en-US" sz="2400" dirty="0" smtClean="0"/>
              <a:t>Sue drinks not _________ tea.</a:t>
            </a:r>
          </a:p>
          <a:p>
            <a:r>
              <a:rPr lang="en-US" sz="2400" dirty="0" smtClean="0"/>
              <a:t>He did not eat _______ bananas.</a:t>
            </a:r>
            <a:endParaRPr lang="uk-UA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Put in </a:t>
            </a:r>
            <a:r>
              <a:rPr lang="en-US" dirty="0" smtClean="0">
                <a:solidFill>
                  <a:srgbClr val="0070C0"/>
                </a:solidFill>
              </a:rPr>
              <a:t>little</a:t>
            </a:r>
            <a:r>
              <a:rPr lang="en-US" dirty="0" smtClean="0">
                <a:solidFill>
                  <a:schemeClr val="tx1"/>
                </a:solidFill>
              </a:rPr>
              <a:t>/</a:t>
            </a:r>
            <a:r>
              <a:rPr lang="en-US" dirty="0" smtClean="0">
                <a:solidFill>
                  <a:srgbClr val="FF0000"/>
                </a:solidFill>
              </a:rPr>
              <a:t>a little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smtClean="0">
                <a:solidFill>
                  <a:srgbClr val="00B050"/>
                </a:solidFill>
              </a:rPr>
              <a:t>few/</a:t>
            </a:r>
            <a:r>
              <a:rPr lang="en-US" dirty="0" smtClean="0">
                <a:solidFill>
                  <a:srgbClr val="D60093"/>
                </a:solidFill>
              </a:rPr>
              <a:t>a few</a:t>
            </a:r>
            <a:endParaRPr lang="uk-UA" dirty="0">
              <a:solidFill>
                <a:srgbClr val="D6009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We must be quick. We have _________ time.</a:t>
            </a:r>
          </a:p>
          <a:p>
            <a:r>
              <a:rPr lang="en-US" dirty="0" smtClean="0"/>
              <a:t>Do you mind if I ask you ____ questions?</a:t>
            </a:r>
          </a:p>
          <a:p>
            <a:r>
              <a:rPr lang="en-US" dirty="0" smtClean="0"/>
              <a:t>Have you ever been to Paris? – Yes I’ve been there __________ times. </a:t>
            </a:r>
          </a:p>
          <a:p>
            <a:r>
              <a:rPr lang="en-US" dirty="0" smtClean="0"/>
              <a:t>Would you like milk in your coffee? – Yes, please ______.</a:t>
            </a:r>
          </a:p>
          <a:p>
            <a:r>
              <a:rPr lang="en-US" dirty="0" smtClean="0"/>
              <a:t>Can you lend me _____ dollars?</a:t>
            </a:r>
          </a:p>
          <a:p>
            <a:r>
              <a:rPr lang="en-US" dirty="0" smtClean="0"/>
              <a:t>She’s lucky. She has _______ problems.</a:t>
            </a:r>
          </a:p>
          <a:p>
            <a:endParaRPr lang="uk-UA" sz="2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47</TotalTime>
  <Words>259</Words>
  <Application>Microsoft Office PowerPoint</Application>
  <PresentationFormat>Экран (4:3)</PresentationFormat>
  <Paragraphs>45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Официальная</vt:lpstr>
      <vt:lpstr>Grammar.</vt:lpstr>
      <vt:lpstr>Слайд 2</vt:lpstr>
      <vt:lpstr>Слайд 3</vt:lpstr>
      <vt:lpstr>Слайд 4</vt:lpstr>
      <vt:lpstr>Divide food into the correct basket</vt:lpstr>
      <vt:lpstr>Put in much or many</vt:lpstr>
      <vt:lpstr>Put in little/a little, few/a few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Grammar.</dc:title>
  <dc:creator>ксюха</dc:creator>
  <cp:lastModifiedBy>ксюха</cp:lastModifiedBy>
  <cp:revision>6</cp:revision>
  <dcterms:created xsi:type="dcterms:W3CDTF">2015-11-22T17:43:38Z</dcterms:created>
  <dcterms:modified xsi:type="dcterms:W3CDTF">2015-11-23T17:05:26Z</dcterms:modified>
</cp:coreProperties>
</file>